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B53C-7BBE-4C6B-A551-43F66125F77A}" type="datetimeFigureOut">
              <a:rPr lang="zh-HK" altLang="en-US" smtClean="0"/>
              <a:t>24/4/2020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D52A-E60F-4677-B227-EDD613F16B6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1969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B53C-7BBE-4C6B-A551-43F66125F77A}" type="datetimeFigureOut">
              <a:rPr lang="zh-HK" altLang="en-US" smtClean="0"/>
              <a:t>24/4/2020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D52A-E60F-4677-B227-EDD613F16B6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48797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B53C-7BBE-4C6B-A551-43F66125F77A}" type="datetimeFigureOut">
              <a:rPr lang="zh-HK" altLang="en-US" smtClean="0"/>
              <a:t>24/4/2020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D52A-E60F-4677-B227-EDD613F16B6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1308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B53C-7BBE-4C6B-A551-43F66125F77A}" type="datetimeFigureOut">
              <a:rPr lang="zh-HK" altLang="en-US" smtClean="0"/>
              <a:t>24/4/2020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D52A-E60F-4677-B227-EDD613F16B6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89713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B53C-7BBE-4C6B-A551-43F66125F77A}" type="datetimeFigureOut">
              <a:rPr lang="zh-HK" altLang="en-US" smtClean="0"/>
              <a:t>24/4/2020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D52A-E60F-4677-B227-EDD613F16B6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5685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B53C-7BBE-4C6B-A551-43F66125F77A}" type="datetimeFigureOut">
              <a:rPr lang="zh-HK" altLang="en-US" smtClean="0"/>
              <a:t>24/4/2020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D52A-E60F-4677-B227-EDD613F16B6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77644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B53C-7BBE-4C6B-A551-43F66125F77A}" type="datetimeFigureOut">
              <a:rPr lang="zh-HK" altLang="en-US" smtClean="0"/>
              <a:t>24/4/2020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D52A-E60F-4677-B227-EDD613F16B6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00079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B53C-7BBE-4C6B-A551-43F66125F77A}" type="datetimeFigureOut">
              <a:rPr lang="zh-HK" altLang="en-US" smtClean="0"/>
              <a:t>24/4/2020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D52A-E60F-4677-B227-EDD613F16B6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0594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B53C-7BBE-4C6B-A551-43F66125F77A}" type="datetimeFigureOut">
              <a:rPr lang="zh-HK" altLang="en-US" smtClean="0"/>
              <a:t>24/4/2020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D52A-E60F-4677-B227-EDD613F16B6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50900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B53C-7BBE-4C6B-A551-43F66125F77A}" type="datetimeFigureOut">
              <a:rPr lang="zh-HK" altLang="en-US" smtClean="0"/>
              <a:t>24/4/2020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D52A-E60F-4677-B227-EDD613F16B6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849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B53C-7BBE-4C6B-A551-43F66125F77A}" type="datetimeFigureOut">
              <a:rPr lang="zh-HK" altLang="en-US" smtClean="0"/>
              <a:t>24/4/2020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D52A-E60F-4677-B227-EDD613F16B6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7957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4B53C-7BBE-4C6B-A551-43F66125F77A}" type="datetimeFigureOut">
              <a:rPr lang="zh-HK" altLang="en-US" smtClean="0"/>
              <a:t>24/4/2020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7D52A-E60F-4677-B227-EDD613F16B6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5229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214754"/>
              </p:ext>
            </p:extLst>
          </p:nvPr>
        </p:nvGraphicFramePr>
        <p:xfrm>
          <a:off x="468631" y="354329"/>
          <a:ext cx="10744200" cy="6577330"/>
        </p:xfrm>
        <a:graphic>
          <a:graphicData uri="http://schemas.openxmlformats.org/drawingml/2006/table">
            <a:tbl>
              <a:tblPr/>
              <a:tblGrid>
                <a:gridCol w="1211579">
                  <a:extLst>
                    <a:ext uri="{9D8B030D-6E8A-4147-A177-3AD203B41FA5}">
                      <a16:colId xmlns:a16="http://schemas.microsoft.com/office/drawing/2014/main" val="3374068765"/>
                    </a:ext>
                  </a:extLst>
                </a:gridCol>
                <a:gridCol w="4331970">
                  <a:extLst>
                    <a:ext uri="{9D8B030D-6E8A-4147-A177-3AD203B41FA5}">
                      <a16:colId xmlns:a16="http://schemas.microsoft.com/office/drawing/2014/main" val="3837356664"/>
                    </a:ext>
                  </a:extLst>
                </a:gridCol>
                <a:gridCol w="5200651">
                  <a:extLst>
                    <a:ext uri="{9D8B030D-6E8A-4147-A177-3AD203B41FA5}">
                      <a16:colId xmlns:a16="http://schemas.microsoft.com/office/drawing/2014/main" val="1945771101"/>
                    </a:ext>
                  </a:extLst>
                </a:gridCol>
              </a:tblGrid>
              <a:tr h="49700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HK" altLang="en-US" sz="28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優點</a:t>
                      </a:r>
                      <a:endParaRPr lang="zh-HK" altLang="en-US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缺點</a:t>
                      </a:r>
                      <a:endParaRPr lang="zh-HK" altLang="en-US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98354"/>
                  </a:ext>
                </a:extLst>
              </a:tr>
              <a:tr h="200787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HK" alt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擴建堆填區</a:t>
                      </a:r>
                      <a:endParaRPr lang="zh-HK" altLang="en-US" sz="28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HK" altLang="en-US" dirty="0">
                          <a:effectLst/>
                        </a:rPr>
                        <a:t/>
                      </a:r>
                      <a:br>
                        <a:rPr lang="zh-HK" altLang="en-US" dirty="0">
                          <a:effectLst/>
                        </a:rPr>
                      </a:br>
                      <a:r>
                        <a:rPr lang="zh-TW" altLang="en-US" dirty="0" smtClean="0">
                          <a:effectLst/>
                        </a:rPr>
                        <a:t>堆填平宜</a:t>
                      </a:r>
                      <a:endParaRPr lang="en-US" altLang="zh-TW" dirty="0" smtClean="0">
                        <a:effectLst/>
                      </a:endParaRPr>
                    </a:p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方便</a:t>
                      </a:r>
                      <a:endParaRPr lang="en-US" altLang="zh-TW" dirty="0" smtClean="0">
                        <a:effectLst/>
                      </a:endParaRPr>
                    </a:p>
                    <a:p>
                      <a:pPr fontAlgn="t"/>
                      <a:endParaRPr lang="zh-HK" altLang="en-US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土地不足，堆填區爆滿</a:t>
                      </a:r>
                      <a:endParaRPr lang="en-US" altLang="zh-TW" dirty="0" smtClean="0">
                        <a:effectLst/>
                      </a:endParaRPr>
                    </a:p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引致噪音、空氣污染問題</a:t>
                      </a:r>
                      <a:endParaRPr lang="en-US" altLang="zh-TW" dirty="0" smtClean="0">
                        <a:effectLst/>
                      </a:endParaRPr>
                    </a:p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水污染</a:t>
                      </a:r>
                      <a:r>
                        <a:rPr lang="zh-HK" altLang="en-US" dirty="0">
                          <a:effectLst/>
                        </a:rPr>
                        <a:t/>
                      </a:r>
                      <a:br>
                        <a:rPr lang="zh-HK" altLang="en-US" dirty="0">
                          <a:effectLst/>
                        </a:rPr>
                      </a:br>
                      <a:endParaRPr lang="zh-HK" altLang="en-US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078928"/>
                  </a:ext>
                </a:extLst>
              </a:tr>
              <a:tr h="200787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興建垃圾焚化爐</a:t>
                      </a:r>
                      <a:endParaRPr lang="zh-TW" altLang="en-US" sz="28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佔地空間較少</a:t>
                      </a:r>
                      <a:endParaRPr lang="en-US" altLang="zh-TW" dirty="0" smtClean="0">
                        <a:effectLst/>
                      </a:endParaRPr>
                    </a:p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垃圾體積較小</a:t>
                      </a:r>
                      <a:endParaRPr lang="en-US" altLang="zh-TW" dirty="0" smtClean="0">
                        <a:effectLst/>
                      </a:endParaRPr>
                    </a:p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堆填區壽命延長</a:t>
                      </a:r>
                      <a:r>
                        <a:rPr lang="zh-HK" altLang="en-US" dirty="0">
                          <a:effectLst/>
                        </a:rPr>
                        <a:t/>
                      </a:r>
                      <a:br>
                        <a:rPr lang="zh-HK" altLang="en-US" dirty="0">
                          <a:effectLst/>
                        </a:rPr>
                      </a:br>
                      <a:endParaRPr lang="zh-HK" altLang="en-US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會有空氣污染問題</a:t>
                      </a:r>
                      <a:endParaRPr lang="en-US" altLang="zh-TW" dirty="0" smtClean="0">
                        <a:effectLst/>
                      </a:endParaRPr>
                    </a:p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需要遠離民居</a:t>
                      </a:r>
                      <a:endParaRPr lang="zh-HK" altLang="en-US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4560999"/>
                  </a:ext>
                </a:extLst>
              </a:tr>
              <a:tr h="200787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實施垃圾徵費以減少廢物</a:t>
                      </a:r>
                      <a:endParaRPr lang="zh-TW" altLang="en-US" sz="28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減少垃圾</a:t>
                      </a:r>
                      <a:endParaRPr lang="en-US" altLang="zh-TW" dirty="0" smtClean="0">
                        <a:effectLst/>
                      </a:endParaRPr>
                    </a:p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源頭減廢</a:t>
                      </a:r>
                      <a:r>
                        <a:rPr lang="zh-HK" altLang="en-US" dirty="0">
                          <a:effectLst/>
                        </a:rPr>
                        <a:t/>
                      </a:r>
                      <a:br>
                        <a:rPr lang="zh-HK" altLang="en-US" dirty="0">
                          <a:effectLst/>
                        </a:rPr>
                      </a:br>
                      <a:endParaRPr lang="zh-HK" altLang="en-US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花費金錢</a:t>
                      </a:r>
                      <a:endParaRPr lang="en-US" altLang="zh-TW" dirty="0" smtClean="0">
                        <a:effectLst/>
                      </a:endParaRPr>
                    </a:p>
                    <a:p>
                      <a:pPr fontAlgn="t"/>
                      <a:r>
                        <a:rPr lang="zh-TW" altLang="en-US" dirty="0" smtClean="0">
                          <a:effectLst/>
                        </a:rPr>
                        <a:t>影響生活質素</a:t>
                      </a:r>
                      <a:r>
                        <a:rPr lang="zh-HK" altLang="en-US" dirty="0">
                          <a:effectLst/>
                        </a:rPr>
                        <a:t/>
                      </a:r>
                      <a:br>
                        <a:rPr lang="zh-HK" altLang="en-US" dirty="0">
                          <a:effectLst/>
                        </a:rPr>
                      </a:br>
                      <a:r>
                        <a:rPr lang="zh-TW" altLang="en-US" dirty="0" smtClean="0">
                          <a:effectLst/>
                        </a:rPr>
                        <a:t>偷拋棄垃圾犯法</a:t>
                      </a:r>
                      <a:endParaRPr lang="zh-HK" altLang="en-US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497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4872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63</Words>
  <Application>Microsoft Office PowerPoint</Application>
  <PresentationFormat>寬螢幕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WCF</dc:creator>
  <cp:lastModifiedBy>WCF</cp:lastModifiedBy>
  <cp:revision>5</cp:revision>
  <dcterms:created xsi:type="dcterms:W3CDTF">2020-04-23T12:53:24Z</dcterms:created>
  <dcterms:modified xsi:type="dcterms:W3CDTF">2020-04-24T04:05:30Z</dcterms:modified>
</cp:coreProperties>
</file>